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9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1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4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3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7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9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7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7FAC7-E3F6-EF4C-B93A-B700CC2EF549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C60D-C64A-5A42-BD3C-DE31512D4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5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Integumentary System 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2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burn is characterized by red skin that will heal within 3-4 days?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9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skin cancer is considered the most dangerous because it has the highest risk for fatality?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Malignant melanoma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4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skin condition is caused by a fungal infection?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Tinea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55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014712" cy="4525963"/>
          </a:xfrm>
        </p:spPr>
        <p:txBody>
          <a:bodyPr/>
          <a:lstStyle/>
          <a:p>
            <a:r>
              <a:rPr lang="en-US" dirty="0" smtClean="0"/>
              <a:t>What structure is the arrow pointing to?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Hair shaft</a:t>
            </a:r>
            <a:endParaRPr lang="en-US" dirty="0"/>
          </a:p>
        </p:txBody>
      </p:sp>
      <p:pic>
        <p:nvPicPr>
          <p:cNvPr id="4" name="Picture 3" descr="Macintosh HD:Users:jsteffen:Desktop:Screen Shot 2017-10-15 at 11.03.16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12" y="1017059"/>
            <a:ext cx="4470400" cy="5270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7535689" y="1967902"/>
            <a:ext cx="1608311" cy="65596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06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the main sign/symptom </a:t>
            </a:r>
            <a:r>
              <a:rPr lang="en-US" dirty="0" smtClean="0"/>
              <a:t>for </a:t>
            </a:r>
            <a:r>
              <a:rPr lang="en-US" dirty="0" err="1" smtClean="0"/>
              <a:t>urticaria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Red wheals/welts on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3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role of melanin?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Protect the DNA in the nucleus (by forming a cap over it) from UV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6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r>
              <a:rPr lang="en-US" dirty="0"/>
              <a:t> </a:t>
            </a:r>
            <a:r>
              <a:rPr lang="en-US" dirty="0" smtClean="0"/>
              <a:t> The dermis is avascular.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7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responsible for skin color?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Amount of melanin produced AND type of melanin 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6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melanocytes found?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Stratum </a:t>
            </a:r>
            <a:r>
              <a:rPr lang="en-US" dirty="0" err="1" smtClean="0"/>
              <a:t>basale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5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function of the hair found on your eyebrows and eyelashes?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Keep perspiration out of your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layers of the skin?</a:t>
            </a:r>
          </a:p>
          <a:p>
            <a:endParaRPr lang="en-US" dirty="0"/>
          </a:p>
          <a:p>
            <a:r>
              <a:rPr lang="en-US" dirty="0" smtClean="0"/>
              <a:t>Epidermis, Dermis, Hypodermis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7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you find sebaceous glands?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Attached to a hair follicle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0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skin cancer is most common?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Basal cell carcinoma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  The nail bed is the part of the nail that we can see.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78104" cy="4525963"/>
          </a:xfrm>
        </p:spPr>
        <p:txBody>
          <a:bodyPr/>
          <a:lstStyle/>
          <a:p>
            <a:r>
              <a:rPr lang="en-US" dirty="0" smtClean="0"/>
              <a:t>What structure is the arrow pointing to?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Eccrine</a:t>
            </a:r>
            <a:r>
              <a:rPr lang="en-US" dirty="0" smtClean="0"/>
              <a:t> gland</a:t>
            </a:r>
            <a:endParaRPr lang="en-US" dirty="0"/>
          </a:p>
        </p:txBody>
      </p:sp>
      <p:pic>
        <p:nvPicPr>
          <p:cNvPr id="4" name="Picture 3" descr="Macintosh HD:Users:jsteffen:Desktop:Screen Shot 2017-10-15 at 11.03.16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127" y="1003102"/>
            <a:ext cx="4470400" cy="5270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154146" y="5219826"/>
            <a:ext cx="962893" cy="132589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19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layer of the </a:t>
            </a:r>
            <a:r>
              <a:rPr lang="en-US" b="1" dirty="0" smtClean="0"/>
              <a:t>epidermis </a:t>
            </a:r>
            <a:r>
              <a:rPr lang="en-US" dirty="0" smtClean="0"/>
              <a:t>will you find keratinized squamous cells?</a:t>
            </a:r>
          </a:p>
          <a:p>
            <a:endParaRPr lang="en-US" dirty="0"/>
          </a:p>
          <a:p>
            <a:r>
              <a:rPr lang="en-US" dirty="0" smtClean="0"/>
              <a:t>Stratum </a:t>
            </a:r>
            <a:r>
              <a:rPr lang="en-US" dirty="0" err="1" smtClean="0"/>
              <a:t>corneum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5 functions of the skin?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Serve as a barrier, protect tissue underneath, sensory reception, Vitamin D production, thermoregulation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3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layer of the </a:t>
            </a:r>
            <a:r>
              <a:rPr lang="en-US" b="1" dirty="0" smtClean="0"/>
              <a:t>epidermis</a:t>
            </a:r>
            <a:r>
              <a:rPr lang="en-US" dirty="0" smtClean="0"/>
              <a:t> is responsible for producing new skin cells?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Stratum </a:t>
            </a:r>
            <a:r>
              <a:rPr lang="en-US" dirty="0" err="1" smtClean="0"/>
              <a:t>basale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7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gland is found all over the body and produces sweat that is mostly water and does not smell?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Eccrine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0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38682" cy="4525963"/>
          </a:xfrm>
        </p:spPr>
        <p:txBody>
          <a:bodyPr/>
          <a:lstStyle/>
          <a:p>
            <a:r>
              <a:rPr lang="en-US" dirty="0" smtClean="0"/>
              <a:t>What structure of the nail is #3?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Lunula</a:t>
            </a:r>
            <a:endParaRPr lang="en-US" dirty="0"/>
          </a:p>
        </p:txBody>
      </p:sp>
      <p:pic>
        <p:nvPicPr>
          <p:cNvPr id="4" name="Picture 3" descr="Screen Shot 2017-10-15 at 11.29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1600200"/>
            <a:ext cx="34417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5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gland is found attached to a hair follicle and is responsible for secreting sebum to keep your hair and skin and moisturized?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Sebaceous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8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jaundice, what color skin tone will you have?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271</Words>
  <Application>Microsoft Macintosh PowerPoint</Application>
  <PresentationFormat>On-screen Show (4:3)</PresentationFormat>
  <Paragraphs>48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Integumentary System 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  Review</dc:title>
  <dc:creator>Jenna Steffen</dc:creator>
  <cp:lastModifiedBy>Jenna Steffen</cp:lastModifiedBy>
  <cp:revision>6</cp:revision>
  <dcterms:created xsi:type="dcterms:W3CDTF">2016-10-11T12:26:58Z</dcterms:created>
  <dcterms:modified xsi:type="dcterms:W3CDTF">2017-10-15T16:30:06Z</dcterms:modified>
</cp:coreProperties>
</file>