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80" r:id="rId8"/>
    <p:sldId id="264" r:id="rId9"/>
    <p:sldId id="262" r:id="rId10"/>
    <p:sldId id="277" r:id="rId11"/>
    <p:sldId id="266" r:id="rId12"/>
    <p:sldId id="267" r:id="rId13"/>
    <p:sldId id="278" r:id="rId14"/>
    <p:sldId id="269" r:id="rId15"/>
    <p:sldId id="270" r:id="rId16"/>
    <p:sldId id="268" r:id="rId17"/>
    <p:sldId id="279" r:id="rId18"/>
    <p:sldId id="271" r:id="rId19"/>
    <p:sldId id="274" r:id="rId20"/>
    <p:sldId id="272" r:id="rId21"/>
    <p:sldId id="275" r:id="rId22"/>
    <p:sldId id="27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7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8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A526-8ECC-5E45-802F-9B8F0C5BF80B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2F0B-FE2A-9E45-B14C-05D15C6E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</a:t>
            </a:r>
            <a:r>
              <a:rPr lang="en-US" dirty="0" smtClean="0"/>
              <a:t>1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9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describe the concept of Form Follows Function to your grandmother (i.e. your description should be clear and concise and easy to understand).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 group of cells that function together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6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body cavity is 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Abdominal cavity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998" r="23745"/>
          <a:stretch/>
        </p:blipFill>
        <p:spPr>
          <a:xfrm>
            <a:off x="5263445" y="1975556"/>
            <a:ext cx="2836334" cy="450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body system is responsible for transporting oxygen and nutrients to cells and removing carbon dioxide from cells?</a:t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Cardiovascular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stick figure of a person in anatomical position. 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8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 with the correct term of relative position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forehead is ______ to the chin.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Superior</a:t>
            </a:r>
          </a:p>
        </p:txBody>
      </p:sp>
    </p:spTree>
    <p:extLst>
      <p:ext uri="{BB962C8B-B14F-4D97-AF65-F5344CB8AC3E}">
        <p14:creationId xmlns:p14="http://schemas.microsoft.com/office/powerpoint/2010/main" val="344908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cavity is composed of A and B?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Dorsal cavity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998" r="23745"/>
          <a:stretch/>
        </p:blipFill>
        <p:spPr>
          <a:xfrm>
            <a:off x="5506155" y="2414503"/>
            <a:ext cx="2559756" cy="406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2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term for the body region of the butt?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Gluteal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 with the correct term of relative position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ears are </a:t>
            </a:r>
            <a:r>
              <a:rPr lang="en-US" dirty="0"/>
              <a:t>______ to the </a:t>
            </a:r>
            <a:r>
              <a:rPr lang="en-US" dirty="0" smtClean="0"/>
              <a:t>nose.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Lateral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7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appendicular portion of the body includes…?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Upper and lower limbs (arms and legs)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1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root word </a:t>
            </a:r>
            <a:r>
              <a:rPr lang="en-US" i="1" dirty="0" smtClean="0"/>
              <a:t>ante- </a:t>
            </a:r>
            <a:r>
              <a:rPr lang="en-US" dirty="0" smtClean="0"/>
              <a:t>mean?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front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3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 with the correct term of relative </a:t>
            </a:r>
            <a:r>
              <a:rPr lang="en-US" dirty="0" smtClean="0"/>
              <a:t>position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knee is ______ to the foot.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Proximal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3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 group of organ systems that function together.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8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 with the correct term of relative position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skin is </a:t>
            </a:r>
            <a:r>
              <a:rPr lang="en-US" dirty="0"/>
              <a:t>______ to </a:t>
            </a:r>
            <a:r>
              <a:rPr lang="en-US" dirty="0" smtClean="0"/>
              <a:t>muscle.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Superficial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7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171"/>
            <a:ext cx="8229600" cy="4525963"/>
          </a:xfrm>
        </p:spPr>
        <p:txBody>
          <a:bodyPr/>
          <a:lstStyle/>
          <a:p>
            <a:r>
              <a:rPr lang="en-US" dirty="0" smtClean="0"/>
              <a:t>What plane is shown in the picture?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Transverse</a:t>
            </a:r>
            <a:endParaRPr lang="en-US" dirty="0"/>
          </a:p>
        </p:txBody>
      </p:sp>
      <p:pic>
        <p:nvPicPr>
          <p:cNvPr id="5" name="Picture 4" descr="c:\chapt01\Art\color_art_library\01_13.jpg"/>
          <p:cNvPicPr>
            <a:picLocks noChangeAspect="1" noChangeArrowheads="1"/>
          </p:cNvPicPr>
          <p:nvPr/>
        </p:nvPicPr>
        <p:blipFill rotWithShape="1">
          <a:blip r:embed="rId2" cstate="print"/>
          <a:srcRect l="29469" t="1969" r="29638" b="7122"/>
          <a:stretch/>
        </p:blipFill>
        <p:spPr bwMode="auto">
          <a:xfrm>
            <a:off x="5446890" y="2169977"/>
            <a:ext cx="2497666" cy="45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60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the structure of the body</a:t>
            </a:r>
          </a:p>
          <a:p>
            <a:endParaRPr lang="en-US" dirty="0"/>
          </a:p>
          <a:p>
            <a:r>
              <a:rPr lang="en-US" dirty="0" smtClean="0"/>
              <a:t>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characteristic of life that refers to the production of new organisms or cells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5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root word </a:t>
            </a:r>
            <a:r>
              <a:rPr lang="en-US" i="1" dirty="0" err="1" smtClean="0"/>
              <a:t>myo</a:t>
            </a:r>
            <a:r>
              <a:rPr lang="en-US" i="1" dirty="0" smtClean="0"/>
              <a:t>-</a:t>
            </a:r>
            <a:r>
              <a:rPr lang="en-US" dirty="0" smtClean="0"/>
              <a:t> mean?</a:t>
            </a:r>
          </a:p>
          <a:p>
            <a:endParaRPr lang="en-US" dirty="0"/>
          </a:p>
          <a:p>
            <a:r>
              <a:rPr lang="en-US" dirty="0" smtClean="0"/>
              <a:t>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characteristic of life that refers to the removal of waste</a:t>
            </a:r>
          </a:p>
          <a:p>
            <a:endParaRPr lang="en-US" dirty="0"/>
          </a:p>
          <a:p>
            <a:r>
              <a:rPr lang="en-US" dirty="0" smtClean="0"/>
              <a:t>Excretion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term for the body region of the back of the head?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Occipital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1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root word </a:t>
            </a:r>
            <a:r>
              <a:rPr lang="en-US" i="1" dirty="0" err="1" smtClean="0"/>
              <a:t>peri</a:t>
            </a:r>
            <a:r>
              <a:rPr lang="en-US" i="1" dirty="0" smtClean="0"/>
              <a:t>- </a:t>
            </a:r>
            <a:r>
              <a:rPr lang="en-US" dirty="0" smtClean="0"/>
              <a:t>mean?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Surrounding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6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life depends on the availability of 5 things.  What are they?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Water, Food, Oxygen, Heat,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5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275</Words>
  <Application>Microsoft Macintosh PowerPoint</Application>
  <PresentationFormat>On-screen Show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 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 (so far) Review</dc:title>
  <dc:creator>Jenna Steffen</dc:creator>
  <cp:lastModifiedBy>Jenna Steffen</cp:lastModifiedBy>
  <cp:revision>9</cp:revision>
  <dcterms:created xsi:type="dcterms:W3CDTF">2014-08-26T12:40:19Z</dcterms:created>
  <dcterms:modified xsi:type="dcterms:W3CDTF">2016-09-08T18:30:17Z</dcterms:modified>
</cp:coreProperties>
</file>